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30" autoAdjust="0"/>
    <p:restoredTop sz="94660"/>
  </p:normalViewPr>
  <p:slideViewPr>
    <p:cSldViewPr snapToGrid="0">
      <p:cViewPr varScale="1">
        <p:scale>
          <a:sx n="76" d="100"/>
          <a:sy n="76" d="100"/>
        </p:scale>
        <p:origin x="11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2/16/2017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2/16/2017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2/16/2017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6 TRAITS</a:t>
            </a:r>
            <a:endParaRPr lang="en-US" b="1" dirty="0"/>
          </a:p>
        </p:txBody>
      </p:sp>
      <p:sp>
        <p:nvSpPr>
          <p:cNvPr id="3" name="Subtitle 2"/>
          <p:cNvSpPr>
            <a:spLocks noGrp="1"/>
          </p:cNvSpPr>
          <p:nvPr>
            <p:ph type="subTitle" idx="1"/>
          </p:nvPr>
        </p:nvSpPr>
        <p:spPr/>
        <p:txBody>
          <a:bodyPr/>
          <a:lstStyle/>
          <a:p>
            <a:r>
              <a:rPr lang="en-US" sz="4400" i="1" dirty="0"/>
              <a:t>OF EFFECTIVE WRITING</a:t>
            </a:r>
          </a:p>
          <a:p>
            <a:endParaRPr lang="en-US" dirty="0"/>
          </a:p>
        </p:txBody>
      </p:sp>
    </p:spTree>
    <p:extLst>
      <p:ext uri="{BB962C8B-B14F-4D97-AF65-F5344CB8AC3E}">
        <p14:creationId xmlns:p14="http://schemas.microsoft.com/office/powerpoint/2010/main" val="33414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58800"/>
            <a:ext cx="9601200" cy="1485900"/>
          </a:xfrm>
        </p:spPr>
        <p:txBody>
          <a:bodyPr>
            <a:normAutofit/>
          </a:bodyPr>
          <a:lstStyle/>
          <a:p>
            <a:r>
              <a:rPr lang="en-US" sz="9600" dirty="0" smtClean="0"/>
              <a:t>IDEAS</a:t>
            </a:r>
            <a:endParaRPr lang="en-US" sz="9600" dirty="0"/>
          </a:p>
        </p:txBody>
      </p:sp>
      <p:sp>
        <p:nvSpPr>
          <p:cNvPr id="3" name="Content Placeholder 2"/>
          <p:cNvSpPr>
            <a:spLocks noGrp="1"/>
          </p:cNvSpPr>
          <p:nvPr>
            <p:ph idx="1"/>
          </p:nvPr>
        </p:nvSpPr>
        <p:spPr>
          <a:xfrm>
            <a:off x="1371599" y="1973943"/>
            <a:ext cx="10675257" cy="4775199"/>
          </a:xfrm>
        </p:spPr>
        <p:txBody>
          <a:bodyPr>
            <a:normAutofit lnSpcReduction="10000"/>
          </a:bodyPr>
          <a:lstStyle/>
          <a:p>
            <a:r>
              <a:rPr lang="en-US" dirty="0" smtClean="0"/>
              <a:t>You show great knowledge of your topic</a:t>
            </a:r>
          </a:p>
          <a:p>
            <a:r>
              <a:rPr lang="en-US" dirty="0" smtClean="0"/>
              <a:t>You have a clear </a:t>
            </a:r>
            <a:r>
              <a:rPr lang="en-US" dirty="0" smtClean="0"/>
              <a:t>(easy to identify) main idea</a:t>
            </a:r>
            <a:endParaRPr lang="en-US" dirty="0" smtClean="0"/>
          </a:p>
          <a:p>
            <a:r>
              <a:rPr lang="en-US" dirty="0" smtClean="0"/>
              <a:t>Your supporting details are focused on ONLY your main </a:t>
            </a:r>
            <a:r>
              <a:rPr lang="en-US" dirty="0" smtClean="0"/>
              <a:t>idea (ex. if your paragraph is about rabid raccoons, you are not including a sentence about schizophrenic foxes just because that’s what popped into your head while writing)</a:t>
            </a:r>
            <a:endParaRPr lang="en-US" dirty="0" smtClean="0"/>
          </a:p>
          <a:p>
            <a:r>
              <a:rPr lang="en-US" dirty="0"/>
              <a:t>Your provide intelligent examples </a:t>
            </a:r>
            <a:r>
              <a:rPr lang="en-US" b="1" dirty="0"/>
              <a:t>and</a:t>
            </a:r>
            <a:r>
              <a:rPr lang="en-US" dirty="0"/>
              <a:t> </a:t>
            </a:r>
            <a:r>
              <a:rPr lang="en-US" dirty="0" smtClean="0"/>
              <a:t>explanations</a:t>
            </a:r>
          </a:p>
          <a:p>
            <a:r>
              <a:rPr lang="en-US" dirty="0" smtClean="0"/>
              <a:t>You provide </a:t>
            </a:r>
            <a:r>
              <a:rPr lang="en-US" u="sng" dirty="0" smtClean="0"/>
              <a:t>enough detail </a:t>
            </a:r>
            <a:r>
              <a:rPr lang="en-US" dirty="0"/>
              <a:t> </a:t>
            </a:r>
            <a:r>
              <a:rPr lang="en-US" dirty="0" smtClean="0"/>
              <a:t>(5W1H – especially WHY &amp; HOW) </a:t>
            </a:r>
            <a:r>
              <a:rPr lang="en-US" dirty="0" smtClean="0"/>
              <a:t>to </a:t>
            </a:r>
            <a:r>
              <a:rPr lang="en-US" dirty="0" smtClean="0"/>
              <a:t>FULLY explain your main idea</a:t>
            </a:r>
          </a:p>
          <a:p>
            <a:r>
              <a:rPr lang="en-US" dirty="0" smtClean="0"/>
              <a:t>Your topic is important, relevant, and meaningful</a:t>
            </a:r>
          </a:p>
          <a:p>
            <a:r>
              <a:rPr lang="en-US" dirty="0" smtClean="0"/>
              <a:t>You make a broader connection to the world around you, to another text, or to your life</a:t>
            </a:r>
          </a:p>
          <a:p>
            <a:pPr marL="0" indent="0">
              <a:buNone/>
            </a:pPr>
            <a:r>
              <a:rPr lang="en-US" sz="2400" b="1" dirty="0" smtClean="0"/>
              <a:t>In fiction or creative writing:</a:t>
            </a:r>
          </a:p>
          <a:p>
            <a:r>
              <a:rPr lang="en-US" dirty="0"/>
              <a:t>You </a:t>
            </a:r>
            <a:r>
              <a:rPr lang="en-US" dirty="0" smtClean="0"/>
              <a:t>include thought (internal reactions), </a:t>
            </a:r>
            <a:r>
              <a:rPr lang="en-US" dirty="0"/>
              <a:t>sensory (touch, taste, sight, sound, smell) and emotional (happiness, sadness, rage, etc.) </a:t>
            </a:r>
            <a:r>
              <a:rPr lang="en-US" dirty="0" smtClean="0"/>
              <a:t>details </a:t>
            </a:r>
            <a:r>
              <a:rPr lang="en-US" dirty="0"/>
              <a:t>to make your writing more realistic and juicy</a:t>
            </a:r>
          </a:p>
          <a:p>
            <a:endParaRPr lang="en-US" dirty="0"/>
          </a:p>
        </p:txBody>
      </p:sp>
    </p:spTree>
    <p:extLst>
      <p:ext uri="{BB962C8B-B14F-4D97-AF65-F5344CB8AC3E}">
        <p14:creationId xmlns:p14="http://schemas.microsoft.com/office/powerpoint/2010/main" val="354984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9600" dirty="0" smtClean="0"/>
              <a:t>CONVENTIONS</a:t>
            </a:r>
            <a:endParaRPr lang="en-US" sz="9600" dirty="0"/>
          </a:p>
        </p:txBody>
      </p:sp>
      <p:sp>
        <p:nvSpPr>
          <p:cNvPr id="3" name="Content Placeholder 2"/>
          <p:cNvSpPr>
            <a:spLocks noGrp="1"/>
          </p:cNvSpPr>
          <p:nvPr>
            <p:ph idx="1"/>
          </p:nvPr>
        </p:nvSpPr>
        <p:spPr>
          <a:xfrm>
            <a:off x="1371600" y="2082800"/>
            <a:ext cx="10357104" cy="3949700"/>
          </a:xfrm>
        </p:spPr>
        <p:txBody>
          <a:bodyPr>
            <a:normAutofit lnSpcReduction="10000"/>
          </a:bodyPr>
          <a:lstStyle/>
          <a:p>
            <a:pPr marL="0" indent="0">
              <a:buNone/>
            </a:pPr>
            <a:r>
              <a:rPr lang="en-US" sz="2400" b="1" dirty="0" smtClean="0"/>
              <a:t>Your use of conventions does not have to be FLAWLESS to receive 100% - the goal is to have few enough that they do not take away from the clarity of your piece, and that they don’t compromise your credibility</a:t>
            </a:r>
            <a:r>
              <a:rPr lang="en-US" sz="2400" b="1" dirty="0" smtClean="0"/>
              <a:t>.</a:t>
            </a:r>
          </a:p>
          <a:p>
            <a:pPr marL="0" indent="0">
              <a:buNone/>
            </a:pPr>
            <a:endParaRPr lang="en-US" sz="2400" b="1" dirty="0" smtClean="0"/>
          </a:p>
          <a:p>
            <a:r>
              <a:rPr lang="en-US" dirty="0" smtClean="0"/>
              <a:t>Spelling (of both common and uncommon words)</a:t>
            </a:r>
          </a:p>
          <a:p>
            <a:r>
              <a:rPr lang="en-US" dirty="0" smtClean="0"/>
              <a:t>Punctuation (internal – commas, dashes, colons, semicolons AND external – periods, question marks, exclamation points, quotations)</a:t>
            </a:r>
          </a:p>
          <a:p>
            <a:r>
              <a:rPr lang="en-US" dirty="0" smtClean="0"/>
              <a:t>Capitalization (proper nouns are capitalized)</a:t>
            </a:r>
          </a:p>
          <a:p>
            <a:r>
              <a:rPr lang="en-US" dirty="0" smtClean="0"/>
              <a:t>Grammar (verb tense, plural/singular, etc.)</a:t>
            </a:r>
          </a:p>
          <a:p>
            <a:r>
              <a:rPr lang="en-US" dirty="0" smtClean="0"/>
              <a:t>Formatting (MLA, APA, Chicago)</a:t>
            </a:r>
            <a:endParaRPr lang="en-US" dirty="0"/>
          </a:p>
        </p:txBody>
      </p:sp>
    </p:spTree>
    <p:extLst>
      <p:ext uri="{BB962C8B-B14F-4D97-AF65-F5344CB8AC3E}">
        <p14:creationId xmlns:p14="http://schemas.microsoft.com/office/powerpoint/2010/main" val="3617778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9600" dirty="0" smtClean="0"/>
              <a:t>LANGUAGE</a:t>
            </a:r>
            <a:endParaRPr lang="en-US" sz="9600" dirty="0"/>
          </a:p>
        </p:txBody>
      </p:sp>
      <p:sp>
        <p:nvSpPr>
          <p:cNvPr id="3" name="Content Placeholder 2"/>
          <p:cNvSpPr>
            <a:spLocks noGrp="1"/>
          </p:cNvSpPr>
          <p:nvPr>
            <p:ph idx="1"/>
          </p:nvPr>
        </p:nvSpPr>
        <p:spPr>
          <a:xfrm>
            <a:off x="1371600" y="2286000"/>
            <a:ext cx="10357104" cy="3581400"/>
          </a:xfrm>
        </p:spPr>
        <p:txBody>
          <a:bodyPr>
            <a:normAutofit lnSpcReduction="10000"/>
          </a:bodyPr>
          <a:lstStyle/>
          <a:p>
            <a:r>
              <a:rPr lang="en-US" dirty="0" smtClean="0"/>
              <a:t>You use language that is appropriate </a:t>
            </a:r>
            <a:r>
              <a:rPr lang="en-US" dirty="0" smtClean="0"/>
              <a:t>for</a:t>
            </a:r>
            <a:r>
              <a:rPr lang="en-US" dirty="0" smtClean="0"/>
              <a:t> </a:t>
            </a:r>
            <a:r>
              <a:rPr lang="en-US" dirty="0" smtClean="0"/>
              <a:t>your audience, purpose and </a:t>
            </a:r>
            <a:r>
              <a:rPr lang="en-US" dirty="0" smtClean="0"/>
              <a:t>form (ex. </a:t>
            </a:r>
            <a:r>
              <a:rPr lang="en-US" dirty="0" smtClean="0"/>
              <a:t>one simply would not address a primary school student in this manner)</a:t>
            </a:r>
            <a:endParaRPr lang="en-US" dirty="0" smtClean="0"/>
          </a:p>
          <a:p>
            <a:r>
              <a:rPr lang="en-US" dirty="0" smtClean="0"/>
              <a:t>You avoid repeating the same words over and over (especially when using precise, unique and noticeable words, like “glittered” or “ravaged”)</a:t>
            </a:r>
          </a:p>
          <a:p>
            <a:r>
              <a:rPr lang="en-US" dirty="0" smtClean="0"/>
              <a:t>Your verb choices are precise (ex. using “caressed”/“groped” instead of “touched”)</a:t>
            </a:r>
          </a:p>
          <a:p>
            <a:r>
              <a:rPr lang="en-US" dirty="0" smtClean="0"/>
              <a:t>You include adjectives to describe your settings, characters’ and events (ex. writing “he grinned lazily up at her” instead of “he smiled at her”)</a:t>
            </a:r>
          </a:p>
          <a:p>
            <a:r>
              <a:rPr lang="en-US" dirty="0" smtClean="0"/>
              <a:t>You use figurative language/literary devices throughout your writing to make your settings, characters and events easier to “see/understand” (imagery, metaphor, simile, personification, symbolism, hyperbole, euphemism/idioms, irony)  OR “hear” (rhythm, repetition, alliteration, assonance, onomatopoeia).</a:t>
            </a:r>
          </a:p>
        </p:txBody>
      </p:sp>
    </p:spTree>
    <p:extLst>
      <p:ext uri="{BB962C8B-B14F-4D97-AF65-F5344CB8AC3E}">
        <p14:creationId xmlns:p14="http://schemas.microsoft.com/office/powerpoint/2010/main" val="405666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544629" cy="1485900"/>
          </a:xfrm>
        </p:spPr>
        <p:txBody>
          <a:bodyPr>
            <a:noAutofit/>
          </a:bodyPr>
          <a:lstStyle/>
          <a:p>
            <a:r>
              <a:rPr lang="en-US" sz="8000" dirty="0" smtClean="0"/>
              <a:t>SENTENCE STRUCTURE</a:t>
            </a:r>
            <a:endParaRPr lang="en-US" sz="8000" dirty="0"/>
          </a:p>
        </p:txBody>
      </p:sp>
      <p:sp>
        <p:nvSpPr>
          <p:cNvPr id="3" name="Content Placeholder 2"/>
          <p:cNvSpPr>
            <a:spLocks noGrp="1"/>
          </p:cNvSpPr>
          <p:nvPr>
            <p:ph idx="1"/>
          </p:nvPr>
        </p:nvSpPr>
        <p:spPr>
          <a:xfrm>
            <a:off x="1371600" y="2286000"/>
            <a:ext cx="10357104" cy="3581400"/>
          </a:xfrm>
        </p:spPr>
        <p:txBody>
          <a:bodyPr>
            <a:normAutofit lnSpcReduction="10000"/>
          </a:bodyPr>
          <a:lstStyle/>
          <a:p>
            <a:r>
              <a:rPr lang="en-US" dirty="0" smtClean="0"/>
              <a:t>You use a variety of sentence starters (rather than starting every sentence with “John walked…,” “John said…,” “John went…,” or Firstly, Secondly, Thirdly, Fourthly…), unless you are trying to emphasize a certain point (that John is the one who is responsible for all these things – nobody else, or that the order in which these steps occurred is very important)</a:t>
            </a:r>
          </a:p>
          <a:p>
            <a:r>
              <a:rPr lang="en-US" dirty="0" smtClean="0"/>
              <a:t>You use a variety of sentence structures (simple, compound, complex) and lengths (</a:t>
            </a:r>
            <a:r>
              <a:rPr lang="en-US" b="1" dirty="0" smtClean="0"/>
              <a:t>short</a:t>
            </a:r>
            <a:r>
              <a:rPr lang="en-US" dirty="0" smtClean="0"/>
              <a:t>-with-purpose, medium, </a:t>
            </a:r>
            <a:r>
              <a:rPr lang="en-US" b="1" dirty="0" smtClean="0"/>
              <a:t>long</a:t>
            </a:r>
            <a:r>
              <a:rPr lang="en-US" dirty="0" smtClean="0"/>
              <a:t>-without-being-awkward)</a:t>
            </a:r>
          </a:p>
          <a:p>
            <a:r>
              <a:rPr lang="en-US" dirty="0" smtClean="0"/>
              <a:t>Your sentences are fluent (they flow rhythmically and express your idea clearly (ex. </a:t>
            </a:r>
            <a:r>
              <a:rPr lang="en-US" dirty="0"/>
              <a:t>“Jack raged then in a sense collapsed in the </a:t>
            </a:r>
            <a:r>
              <a:rPr lang="en-US" dirty="0" smtClean="0"/>
              <a:t>dark” is unclear, while “Jack raged before mentally collapsing into darkness” is more clear)</a:t>
            </a:r>
          </a:p>
          <a:p>
            <a:r>
              <a:rPr lang="en-US" dirty="0" smtClean="0"/>
              <a:t>Your sentences are complete, rather than fragmented (ex. “The marvelously hairy cat bounded down the marble staircase” instead of “The marvelously hairy cat”)</a:t>
            </a:r>
          </a:p>
          <a:p>
            <a:pPr marL="0" indent="0">
              <a:buNone/>
            </a:pPr>
            <a:endParaRPr lang="en-US" dirty="0"/>
          </a:p>
        </p:txBody>
      </p:sp>
    </p:spTree>
    <p:extLst>
      <p:ext uri="{BB962C8B-B14F-4D97-AF65-F5344CB8AC3E}">
        <p14:creationId xmlns:p14="http://schemas.microsoft.com/office/powerpoint/2010/main" val="36762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544629" cy="1485900"/>
          </a:xfrm>
        </p:spPr>
        <p:txBody>
          <a:bodyPr>
            <a:noAutofit/>
          </a:bodyPr>
          <a:lstStyle/>
          <a:p>
            <a:r>
              <a:rPr lang="en-US" sz="8000" dirty="0" smtClean="0"/>
              <a:t>ORGANZATION</a:t>
            </a:r>
            <a:endParaRPr lang="en-US" sz="8000" dirty="0"/>
          </a:p>
        </p:txBody>
      </p:sp>
      <p:sp>
        <p:nvSpPr>
          <p:cNvPr id="3" name="Content Placeholder 2"/>
          <p:cNvSpPr>
            <a:spLocks noGrp="1"/>
          </p:cNvSpPr>
          <p:nvPr>
            <p:ph idx="1"/>
          </p:nvPr>
        </p:nvSpPr>
        <p:spPr>
          <a:xfrm>
            <a:off x="1371600" y="1886857"/>
            <a:ext cx="10357104" cy="4775199"/>
          </a:xfrm>
        </p:spPr>
        <p:txBody>
          <a:bodyPr>
            <a:normAutofit fontScale="92500" lnSpcReduction="10000"/>
          </a:bodyPr>
          <a:lstStyle/>
          <a:p>
            <a:r>
              <a:rPr lang="en-US" dirty="0" smtClean="0"/>
              <a:t>Your piece has a clear beginning, middle, and end</a:t>
            </a:r>
          </a:p>
          <a:p>
            <a:r>
              <a:rPr lang="en-US" dirty="0" smtClean="0"/>
              <a:t>You break like ideas into chunks (ex. 1 main idea per paragraph)</a:t>
            </a:r>
          </a:p>
          <a:p>
            <a:r>
              <a:rPr lang="en-US" dirty="0" smtClean="0"/>
              <a:t>Your piece is organized according to the form’s conventions (ex. if you are writing an essay is has an introduction-complete with thesis-, body paragraphs for each separate idea-complete with SEXY elements, and conclusion-complete with summary and connection)</a:t>
            </a:r>
          </a:p>
          <a:p>
            <a:r>
              <a:rPr lang="en-US" dirty="0" smtClean="0"/>
              <a:t>You’ve followed an organizational pattern (chronology, order of importance, compare-contrast, cause-effect, topic-by-topic, non-linear, etc.) that is well-suited to your purpose, central idea, audience, and form</a:t>
            </a:r>
          </a:p>
          <a:p>
            <a:r>
              <a:rPr lang="en-US" dirty="0" smtClean="0"/>
              <a:t>You use transitions within (ex. “Some people, however, choose…” or “While the spotted dog enjoys walks, the grey one…”) and between (ex. “Similar to the way Tess feels about dogs, is the way Grant feels about cats”) your paragraphs</a:t>
            </a:r>
            <a:endParaRPr lang="en-US" dirty="0"/>
          </a:p>
          <a:p>
            <a:pPr marL="0" indent="0">
              <a:buNone/>
            </a:pPr>
            <a:r>
              <a:rPr lang="en-US" sz="2200" b="1" dirty="0" smtClean="0"/>
              <a:t>When creating visuals:</a:t>
            </a:r>
          </a:p>
          <a:p>
            <a:r>
              <a:rPr lang="en-US" dirty="0" smtClean="0"/>
              <a:t>You use design principles effectively (space, balance, </a:t>
            </a:r>
            <a:r>
              <a:rPr lang="en-US" dirty="0" err="1" smtClean="0"/>
              <a:t>colour</a:t>
            </a:r>
            <a:r>
              <a:rPr lang="en-US" dirty="0" smtClean="0"/>
              <a:t>, size, line, shape, font, etc.)</a:t>
            </a:r>
          </a:p>
          <a:p>
            <a:r>
              <a:rPr lang="en-US" dirty="0" smtClean="0"/>
              <a:t>You demonstrate CRAP (contrast, repetition, alignment, proximity) in your work</a:t>
            </a:r>
          </a:p>
          <a:p>
            <a:pPr marL="0" indent="0">
              <a:buNone/>
            </a:pPr>
            <a:endParaRPr lang="en-US" dirty="0"/>
          </a:p>
        </p:txBody>
      </p:sp>
    </p:spTree>
    <p:extLst>
      <p:ext uri="{BB962C8B-B14F-4D97-AF65-F5344CB8AC3E}">
        <p14:creationId xmlns:p14="http://schemas.microsoft.com/office/powerpoint/2010/main" val="770182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544629" cy="1485900"/>
          </a:xfrm>
        </p:spPr>
        <p:txBody>
          <a:bodyPr>
            <a:noAutofit/>
          </a:bodyPr>
          <a:lstStyle/>
          <a:p>
            <a:r>
              <a:rPr lang="en-US" sz="8000" dirty="0" smtClean="0"/>
              <a:t>VOICE</a:t>
            </a:r>
            <a:endParaRPr lang="en-US" sz="8000" dirty="0"/>
          </a:p>
        </p:txBody>
      </p:sp>
      <p:sp>
        <p:nvSpPr>
          <p:cNvPr id="3" name="Content Placeholder 2"/>
          <p:cNvSpPr>
            <a:spLocks noGrp="1"/>
          </p:cNvSpPr>
          <p:nvPr>
            <p:ph idx="1"/>
          </p:nvPr>
        </p:nvSpPr>
        <p:spPr>
          <a:xfrm>
            <a:off x="1371600" y="2286000"/>
            <a:ext cx="10357104" cy="3581400"/>
          </a:xfrm>
        </p:spPr>
        <p:txBody>
          <a:bodyPr>
            <a:normAutofit/>
          </a:bodyPr>
          <a:lstStyle/>
          <a:p>
            <a:r>
              <a:rPr lang="en-US" dirty="0" smtClean="0"/>
              <a:t>You choose a point-of-view (first, second, third person) that is effective for your piece</a:t>
            </a:r>
          </a:p>
          <a:p>
            <a:r>
              <a:rPr lang="en-US" dirty="0" smtClean="0"/>
              <a:t>You  include word and detail choices that create a consistent and effective tone and mood that can actually be felt by your </a:t>
            </a:r>
            <a:r>
              <a:rPr lang="en-US" dirty="0" smtClean="0"/>
              <a:t>reader (ex. use words like “crept” and “slithered” rather than “shimmied” and “shuffled” when trying to create a </a:t>
            </a:r>
            <a:r>
              <a:rPr lang="en-US" smtClean="0"/>
              <a:t>dark and unsettling </a:t>
            </a:r>
            <a:r>
              <a:rPr lang="en-US" dirty="0" smtClean="0"/>
              <a:t>mood)</a:t>
            </a:r>
            <a:endParaRPr lang="en-US" dirty="0" smtClean="0"/>
          </a:p>
          <a:p>
            <a:r>
              <a:rPr lang="en-US" dirty="0"/>
              <a:t>You include word and detail choices that enhance your credibility as an </a:t>
            </a:r>
            <a:r>
              <a:rPr lang="en-US" dirty="0" smtClean="0"/>
              <a:t>author or character (ex. if you are writing a eulogy for your great aunt </a:t>
            </a:r>
            <a:r>
              <a:rPr lang="en-US" dirty="0" err="1" smtClean="0"/>
              <a:t>Ermintrude</a:t>
            </a:r>
            <a:r>
              <a:rPr lang="en-US" dirty="0" smtClean="0"/>
              <a:t> you likely don’t want to start with “Well, </a:t>
            </a:r>
            <a:r>
              <a:rPr lang="en-US" dirty="0" err="1" smtClean="0"/>
              <a:t>dat</a:t>
            </a:r>
            <a:r>
              <a:rPr lang="en-US" dirty="0" smtClean="0"/>
              <a:t> der old bag done kicked de </a:t>
            </a:r>
            <a:r>
              <a:rPr lang="en-US" dirty="0" err="1" smtClean="0"/>
              <a:t>bukit</a:t>
            </a:r>
            <a:r>
              <a:rPr lang="en-US" dirty="0" smtClean="0"/>
              <a:t>”… unless you are trying to create a character that is a manner-less hillbilly from the deep south.</a:t>
            </a:r>
            <a:endParaRPr lang="en-US" dirty="0" smtClean="0"/>
          </a:p>
          <a:p>
            <a:r>
              <a:rPr lang="en-US" dirty="0" smtClean="0"/>
              <a:t>You include PET (personality, emotion, thought) details are included to help your reader build a connection with you, as the author</a:t>
            </a:r>
          </a:p>
          <a:p>
            <a:pPr marL="0" indent="0">
              <a:buNone/>
            </a:pPr>
            <a:endParaRPr lang="en-US" dirty="0"/>
          </a:p>
        </p:txBody>
      </p:sp>
    </p:spTree>
    <p:extLst>
      <p:ext uri="{BB962C8B-B14F-4D97-AF65-F5344CB8AC3E}">
        <p14:creationId xmlns:p14="http://schemas.microsoft.com/office/powerpoint/2010/main" val="173036246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84</TotalTime>
  <Words>964</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6 TRAITS</vt:lpstr>
      <vt:lpstr>IDEAS</vt:lpstr>
      <vt:lpstr>CONVENTIONS</vt:lpstr>
      <vt:lpstr>LANGUAGE</vt:lpstr>
      <vt:lpstr>SENTENCE STRUCTURE</vt:lpstr>
      <vt:lpstr>ORGANZATION</vt:lpstr>
      <vt:lpstr>VOICE</vt:lpstr>
    </vt:vector>
  </TitlesOfParts>
  <Company>BPSD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TRAITS</dc:title>
  <dc:creator>admin</dc:creator>
  <cp:lastModifiedBy>admin</cp:lastModifiedBy>
  <cp:revision>10</cp:revision>
  <dcterms:created xsi:type="dcterms:W3CDTF">2017-02-15T15:12:58Z</dcterms:created>
  <dcterms:modified xsi:type="dcterms:W3CDTF">2017-02-16T15:53:19Z</dcterms:modified>
</cp:coreProperties>
</file>