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71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57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C60400-11B6-47DD-B03F-4A749F32AC4B}" type="datetime1">
              <a:rPr lang="en-US" altLang="en-US"/>
              <a:pPr/>
              <a:t>5/11/2017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66294-25B2-4408-8656-64EE035A7F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856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DCCB74-2E66-4E21-A415-B44B5348AE90}" type="datetime1">
              <a:rPr lang="en-US" altLang="en-US"/>
              <a:pPr/>
              <a:t>5/11/2017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648D8-DA92-47DB-9045-5E56B5DD37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96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97DD3E-B84E-42BC-8FE5-7B7961A67B4D}" type="datetime1">
              <a:rPr lang="en-US" altLang="en-US"/>
              <a:pPr/>
              <a:t>5/11/2017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12954-15D3-4183-98C2-7AEC355D6C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52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5294EE-04BB-4E1E-827F-80429E536128}" type="datetime1">
              <a:rPr lang="en-US" altLang="en-US"/>
              <a:pPr/>
              <a:t>5/11/2017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2D4AE-85A8-4071-AC1F-9321411274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54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070028-8CA6-40E4-8F3A-CB4EEBA3CBEE}" type="datetime1">
              <a:rPr lang="en-US" altLang="en-US"/>
              <a:pPr/>
              <a:t>5/11/2017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A0D20-DE88-4C05-B537-050E7ECB83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698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E43AF5-F068-4E79-8353-24B0527EFAD8}" type="datetime1">
              <a:rPr lang="en-US" altLang="en-US"/>
              <a:pPr/>
              <a:t>5/11/2017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E42E0-D39E-4B8F-8727-5E84F436B5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7574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025D79-4892-4571-9D73-50B0C953CAC6}" type="datetime1">
              <a:rPr lang="en-US" altLang="en-US"/>
              <a:pPr/>
              <a:t>5/11/2017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37AC1-7F5B-40BC-9887-52E9C7FAFC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96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20E093-18A1-4481-9739-787CC4B32968}" type="datetime1">
              <a:rPr lang="en-US" altLang="en-US"/>
              <a:pPr/>
              <a:t>5/11/2017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68683-FA37-43E0-9B92-9C0146DFA1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30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34CD1A-D506-464D-8510-1076A9BC2D96}" type="datetime1">
              <a:rPr lang="en-US" altLang="en-US"/>
              <a:pPr/>
              <a:t>5/11/2017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F6714-DA5E-4D00-A2E9-6FEC5F9536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19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6C7187-1B51-4E98-BDA2-6BA1B9225C83}" type="datetime1">
              <a:rPr lang="en-US" altLang="en-US"/>
              <a:pPr/>
              <a:t>5/11/2017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93EB6-5D04-41F6-B3EA-064EBEEBD2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84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939F32-6FE9-4044-B3EB-045873679F46}" type="datetime1">
              <a:rPr lang="en-US" altLang="en-US"/>
              <a:pPr/>
              <a:t>5/11/2017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20D94-7386-4C0A-A7A4-2D94B9005F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5386BEA-BD61-49F1-9788-0FC01FE517B9}" type="datetime1">
              <a:rPr lang="en-US" altLang="en-US"/>
              <a:pPr/>
              <a:t>5/11/2017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6DB92A3-A4DE-4177-A93A-9006BD1F90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OFnF1c2Tbfw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2100" y="1892300"/>
            <a:ext cx="6934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latin typeface="Century Gothic" panose="020B0502020202020204" pitchFamily="34" charset="0"/>
              </a:rPr>
              <a:t>Nigger</a:t>
            </a:r>
            <a:endParaRPr lang="en-US" sz="13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79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60638"/>
            <a:ext cx="8229600" cy="1143000"/>
          </a:xfrm>
        </p:spPr>
        <p:txBody>
          <a:bodyPr/>
          <a:lstStyle/>
          <a:p>
            <a:r>
              <a:rPr lang="en-US" b="1" dirty="0" smtClean="0"/>
              <a:t>KKK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1860s-70s</a:t>
            </a:r>
            <a:br>
              <a:rPr lang="en-US" dirty="0" smtClean="0"/>
            </a:br>
            <a:r>
              <a:rPr lang="en-US" dirty="0" smtClean="0"/>
              <a:t>1920s</a:t>
            </a:r>
            <a:br>
              <a:rPr lang="en-US" dirty="0" smtClean="0"/>
            </a:br>
            <a:r>
              <a:rPr lang="en-US" dirty="0" smtClean="0"/>
              <a:t>1950s-70s</a:t>
            </a:r>
            <a:br>
              <a:rPr lang="en-US" dirty="0" smtClean="0"/>
            </a:br>
            <a:r>
              <a:rPr lang="en-US" dirty="0" smtClean="0"/>
              <a:t>and still today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92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60638"/>
            <a:ext cx="8229600" cy="1143000"/>
          </a:xfrm>
        </p:spPr>
        <p:txBody>
          <a:bodyPr/>
          <a:lstStyle/>
          <a:p>
            <a:r>
              <a:rPr lang="en-US" dirty="0"/>
              <a:t>Religion</a:t>
            </a:r>
          </a:p>
        </p:txBody>
      </p:sp>
    </p:spTree>
    <p:extLst>
      <p:ext uri="{BB962C8B-B14F-4D97-AF65-F5344CB8AC3E}">
        <p14:creationId xmlns:p14="http://schemas.microsoft.com/office/powerpoint/2010/main" val="3609210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60638"/>
            <a:ext cx="8229600" cy="1143000"/>
          </a:xfrm>
        </p:spPr>
        <p:txBody>
          <a:bodyPr/>
          <a:lstStyle/>
          <a:p>
            <a:r>
              <a:rPr lang="en-US" dirty="0"/>
              <a:t>Science</a:t>
            </a:r>
          </a:p>
        </p:txBody>
      </p:sp>
    </p:spTree>
    <p:extLst>
      <p:ext uri="{BB962C8B-B14F-4D97-AF65-F5344CB8AC3E}">
        <p14:creationId xmlns:p14="http://schemas.microsoft.com/office/powerpoint/2010/main" val="528545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60638"/>
            <a:ext cx="8229600" cy="1143000"/>
          </a:xfrm>
        </p:spPr>
        <p:txBody>
          <a:bodyPr/>
          <a:lstStyle/>
          <a:p>
            <a:r>
              <a:rPr lang="en-US" dirty="0"/>
              <a:t>Education</a:t>
            </a:r>
          </a:p>
        </p:txBody>
      </p:sp>
    </p:spTree>
    <p:extLst>
      <p:ext uri="{BB962C8B-B14F-4D97-AF65-F5344CB8AC3E}">
        <p14:creationId xmlns:p14="http://schemas.microsoft.com/office/powerpoint/2010/main" val="1011940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60638"/>
            <a:ext cx="8229600" cy="1143000"/>
          </a:xfrm>
        </p:spPr>
        <p:txBody>
          <a:bodyPr/>
          <a:lstStyle/>
          <a:p>
            <a:r>
              <a:rPr lang="en-US" dirty="0"/>
              <a:t>Entertainment</a:t>
            </a:r>
          </a:p>
        </p:txBody>
      </p:sp>
    </p:spTree>
    <p:extLst>
      <p:ext uri="{BB962C8B-B14F-4D97-AF65-F5344CB8AC3E}">
        <p14:creationId xmlns:p14="http://schemas.microsoft.com/office/powerpoint/2010/main" val="3571615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 descr="power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-65088"/>
            <a:ext cx="9283700" cy="717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227" y="1416017"/>
            <a:ext cx="61350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Quick - Write</a:t>
            </a:r>
            <a:endParaRPr lang="en-US" sz="8000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227" y="2417946"/>
            <a:ext cx="8866530" cy="3208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What is your initial reaction to this word?</a:t>
            </a:r>
          </a:p>
          <a:p>
            <a:pPr>
              <a:lnSpc>
                <a:spcPct val="150000"/>
              </a:lnSpc>
            </a:pPr>
            <a:r>
              <a:rPr lang="en-US" sz="2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What do you know about it’s background?</a:t>
            </a:r>
          </a:p>
          <a:p>
            <a:pPr>
              <a:lnSpc>
                <a:spcPct val="150000"/>
              </a:lnSpc>
            </a:pPr>
            <a:r>
              <a:rPr lang="en-US" sz="2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Where do you hear this word in today’s world?</a:t>
            </a:r>
          </a:p>
          <a:p>
            <a:pPr>
              <a:lnSpc>
                <a:spcPct val="150000"/>
              </a:lnSpc>
            </a:pPr>
            <a:r>
              <a:rPr lang="en-US" sz="2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What are some other words that have a similar use?</a:t>
            </a:r>
          </a:p>
          <a:p>
            <a:pPr>
              <a:lnSpc>
                <a:spcPct val="150000"/>
              </a:lnSpc>
            </a:pPr>
            <a:r>
              <a:rPr lang="en-US" sz="2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When, if ever, should these words be used?</a:t>
            </a:r>
            <a:endParaRPr lang="en-US" sz="2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45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400" y="5455335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/>
              <a:t>https://www.youtube.com/watch?v=OFnF1c2Tbfw</a:t>
            </a:r>
          </a:p>
        </p:txBody>
      </p:sp>
      <p:pic>
        <p:nvPicPr>
          <p:cNvPr id="3" name="Picture 2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58" y="1015734"/>
            <a:ext cx="7411484" cy="38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63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47938"/>
            <a:ext cx="8229600" cy="1143000"/>
          </a:xfrm>
        </p:spPr>
        <p:txBody>
          <a:bodyPr/>
          <a:lstStyle/>
          <a:p>
            <a:r>
              <a:rPr lang="en-US" dirty="0"/>
              <a:t>Niger</a:t>
            </a:r>
          </a:p>
        </p:txBody>
      </p:sp>
    </p:spTree>
    <p:extLst>
      <p:ext uri="{BB962C8B-B14F-4D97-AF65-F5344CB8AC3E}">
        <p14:creationId xmlns:p14="http://schemas.microsoft.com/office/powerpoint/2010/main" val="176254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47938"/>
            <a:ext cx="8229600" cy="1143000"/>
          </a:xfrm>
        </p:spPr>
        <p:txBody>
          <a:bodyPr/>
          <a:lstStyle/>
          <a:p>
            <a:r>
              <a:rPr lang="en-US" dirty="0"/>
              <a:t>1800s</a:t>
            </a:r>
          </a:p>
        </p:txBody>
      </p:sp>
    </p:spTree>
    <p:extLst>
      <p:ext uri="{BB962C8B-B14F-4D97-AF65-F5344CB8AC3E}">
        <p14:creationId xmlns:p14="http://schemas.microsoft.com/office/powerpoint/2010/main" val="647551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60638"/>
            <a:ext cx="8229600" cy="1143000"/>
          </a:xfrm>
        </p:spPr>
        <p:txBody>
          <a:bodyPr/>
          <a:lstStyle/>
          <a:p>
            <a:r>
              <a:rPr lang="en-US" dirty="0"/>
              <a:t>The word was used as a tool to help keep black people “in their place”</a:t>
            </a:r>
          </a:p>
        </p:txBody>
      </p:sp>
    </p:spTree>
    <p:extLst>
      <p:ext uri="{BB962C8B-B14F-4D97-AF65-F5344CB8AC3E}">
        <p14:creationId xmlns:p14="http://schemas.microsoft.com/office/powerpoint/2010/main" val="3712273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60638"/>
            <a:ext cx="8229600" cy="1143000"/>
          </a:xfrm>
        </p:spPr>
        <p:txBody>
          <a:bodyPr/>
          <a:lstStyle/>
          <a:p>
            <a:r>
              <a:rPr lang="en-US" dirty="0"/>
              <a:t>The word was used as a tool to help keep black people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/>
              <a:t>in their place”</a:t>
            </a:r>
          </a:p>
        </p:txBody>
      </p:sp>
    </p:spTree>
    <p:extLst>
      <p:ext uri="{BB962C8B-B14F-4D97-AF65-F5344CB8AC3E}">
        <p14:creationId xmlns:p14="http://schemas.microsoft.com/office/powerpoint/2010/main" val="3076874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60638"/>
            <a:ext cx="8229600" cy="1143000"/>
          </a:xfrm>
        </p:spPr>
        <p:txBody>
          <a:bodyPr/>
          <a:lstStyle/>
          <a:p>
            <a:r>
              <a:rPr lang="en-US" dirty="0"/>
              <a:t>Jim Crowe Laws – 1890s-1965 </a:t>
            </a:r>
          </a:p>
        </p:txBody>
      </p:sp>
    </p:spTree>
    <p:extLst>
      <p:ext uri="{BB962C8B-B14F-4D97-AF65-F5344CB8AC3E}">
        <p14:creationId xmlns:p14="http://schemas.microsoft.com/office/powerpoint/2010/main" val="1493594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60638"/>
            <a:ext cx="8229600" cy="1143000"/>
          </a:xfrm>
        </p:spPr>
        <p:txBody>
          <a:bodyPr/>
          <a:lstStyle/>
          <a:p>
            <a:r>
              <a:rPr lang="en-US" b="1" dirty="0" smtClean="0"/>
              <a:t>KKK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1860s-70s</a:t>
            </a:r>
            <a:br>
              <a:rPr lang="en-US" dirty="0" smtClean="0"/>
            </a:br>
            <a:r>
              <a:rPr lang="en-US" dirty="0" smtClean="0"/>
              <a:t>1920s</a:t>
            </a:r>
            <a:br>
              <a:rPr lang="en-US" dirty="0" smtClean="0"/>
            </a:br>
            <a:r>
              <a:rPr lang="en-US" dirty="0" smtClean="0"/>
              <a:t>1950s-70s</a:t>
            </a:r>
            <a:br>
              <a:rPr lang="en-US" dirty="0" smtClean="0"/>
            </a:br>
            <a:r>
              <a:rPr lang="en-US" dirty="0" smtClean="0"/>
              <a:t>and still today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97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98</Words>
  <Application>Microsoft Office PowerPoint</Application>
  <PresentationFormat>On-screen Show (4:3)</PresentationFormat>
  <Paragraphs>19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Bradley Hand ITC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  <vt:lpstr>Niger</vt:lpstr>
      <vt:lpstr>1800s</vt:lpstr>
      <vt:lpstr>The word was used as a tool to help keep black people “in their place”</vt:lpstr>
      <vt:lpstr>The word was used as a tool to help keep black people  “in their place”</vt:lpstr>
      <vt:lpstr>Jim Crowe Laws – 1890s-1965 </vt:lpstr>
      <vt:lpstr>KKK 1860s-70s 1920s 1950s-70s and still today </vt:lpstr>
      <vt:lpstr>KKK 1860s-70s 1920s 1950s-70s and still today </vt:lpstr>
      <vt:lpstr>Religion</vt:lpstr>
      <vt:lpstr>Science</vt:lpstr>
      <vt:lpstr>Education</vt:lpstr>
      <vt:lpstr>Entertainment</vt:lpstr>
      <vt:lpstr>PowerPoint Presentation</vt:lpstr>
    </vt:vector>
  </TitlesOfParts>
  <Company>AVHS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 Randazzo</dc:creator>
  <cp:lastModifiedBy>admin</cp:lastModifiedBy>
  <cp:revision>9</cp:revision>
  <dcterms:created xsi:type="dcterms:W3CDTF">2013-02-05T18:10:44Z</dcterms:created>
  <dcterms:modified xsi:type="dcterms:W3CDTF">2017-05-11T21:13:45Z</dcterms:modified>
</cp:coreProperties>
</file>