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4" r:id="rId17"/>
    <p:sldId id="276" r:id="rId18"/>
    <p:sldId id="273" r:id="rId19"/>
    <p:sldId id="277" r:id="rId20"/>
    <p:sldId id="280" r:id="rId21"/>
    <p:sldId id="272" r:id="rId22"/>
    <p:sldId id="275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 snapToGrid="0" snapToObjects="1">
      <p:cViewPr>
        <p:scale>
          <a:sx n="70" d="100"/>
          <a:sy n="70" d="100"/>
        </p:scale>
        <p:origin x="11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11,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11,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11,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alvy.files.wordpress.com/2010/06/pedigree_adoption_oti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ca/url?sa=i&amp;rct=j&amp;q=&amp;esrc=s&amp;frm=1&amp;source=images&amp;cd=&amp;cad=rja&amp;uact=8&amp;docid=sUyCBjMg9iT3TM&amp;tbnid=Iq-LML9tXwVI9M:&amp;ved=0CAUQjRw&amp;url=http://mrsbuckertsclassblog.wordpress.com/2nd-block/visual-text-analysis/&amp;ei=k3ReU-LVAZGuyASJsIHwDw&amp;bvm=bv.65397613,d.aWw&amp;psig=AFQjCNGvneSuGzDz4MeroAVqe0PX-LXTqg&amp;ust=139878553307385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ibelieveinadv.com/2006/10/pedegree-light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06ng5cII8o&amp;list=PL1CwjjI81u0uEdTTjWUiI5PtyJ2BOgjLJ&amp;index=2" TargetMode="External"/><Relationship Id="rId2" Type="http://schemas.openxmlformats.org/officeDocument/2006/relationships/hyperlink" Target="https://www.youtube.com/watch?v=HhtHflDrnAU&amp;list=PL1CwjjI81u0uEdTTjWUiI5PtyJ2BOgjLJ&amp;index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8BnjP8Mj7-8&amp;list=PL1CwjjI81u0uEdTTjWUiI5PtyJ2BOgjLJ&amp;index=12" TargetMode="External"/><Relationship Id="rId5" Type="http://schemas.openxmlformats.org/officeDocument/2006/relationships/hyperlink" Target="https://www.youtube.com/watch?v=56b09ZyLaWk&amp;list=PL1CwjjI81u0uEdTTjWUiI5PtyJ2BOgjLJ&amp;index=11" TargetMode="External"/><Relationship Id="rId4" Type="http://schemas.openxmlformats.org/officeDocument/2006/relationships/hyperlink" Target="https://www.youtube.com/watch?v=eVdGG_MYXpY&amp;list=PL1CwjjI81u0uEdTTjWUiI5PtyJ2BOgjLJ&amp;index=1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19928"/>
            <a:ext cx="7772400" cy="4571999"/>
          </a:xfrm>
        </p:spPr>
        <p:txBody>
          <a:bodyPr/>
          <a:lstStyle/>
          <a:p>
            <a:r>
              <a:rPr lang="en-US" dirty="0" smtClean="0"/>
              <a:t>Rhetoric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00600"/>
            <a:ext cx="8374227" cy="914400"/>
          </a:xfrm>
        </p:spPr>
        <p:txBody>
          <a:bodyPr/>
          <a:lstStyle/>
          <a:p>
            <a:r>
              <a:rPr lang="en-US" dirty="0" smtClean="0"/>
              <a:t>What is a rhetorical Question, anyways?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253" y="316992"/>
            <a:ext cx="3846142" cy="87434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Ethos</a:t>
            </a:r>
          </a:p>
          <a:p>
            <a:pPr algn="ctr"/>
            <a:r>
              <a:rPr lang="en-CA" sz="1200" dirty="0" smtClean="0">
                <a:latin typeface="+mn-lt"/>
              </a:rPr>
              <a:t>The author/speaker’s credibility</a:t>
            </a:r>
            <a:endParaRPr lang="en-CA" sz="1200" dirty="0">
              <a:latin typeface="+mn-lt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984900" y="1301060"/>
            <a:ext cx="4498848" cy="3377184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-348999" y="4678244"/>
            <a:ext cx="3846142" cy="874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 smtClean="0"/>
              <a:t>logos</a:t>
            </a:r>
          </a:p>
          <a:p>
            <a:pPr algn="ctr"/>
            <a:r>
              <a:rPr lang="en-CA" sz="1200" dirty="0" smtClean="0">
                <a:latin typeface="+mn-lt"/>
              </a:rPr>
              <a:t>Appeals to logic</a:t>
            </a:r>
            <a:endParaRPr lang="en-CA" sz="1200" dirty="0">
              <a:latin typeface="+mn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971505" y="4678244"/>
            <a:ext cx="3846142" cy="874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 smtClean="0"/>
              <a:t>pathos</a:t>
            </a:r>
          </a:p>
          <a:p>
            <a:pPr algn="ctr"/>
            <a:r>
              <a:rPr lang="en-CA" sz="1200" dirty="0" smtClean="0">
                <a:latin typeface="+mn-lt"/>
              </a:rPr>
              <a:t>Appeals to emotions/values</a:t>
            </a:r>
            <a:endParaRPr lang="en-CA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5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670559"/>
            <a:ext cx="7772400" cy="1331087"/>
          </a:xfrm>
        </p:spPr>
        <p:txBody>
          <a:bodyPr/>
          <a:lstStyle/>
          <a:p>
            <a:r>
              <a:rPr lang="en-CA" dirty="0" smtClean="0"/>
              <a:t>logos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928" y="2440557"/>
            <a:ext cx="8577072" cy="353569"/>
          </a:xfrm>
        </p:spPr>
        <p:txBody>
          <a:bodyPr>
            <a:noAutofit/>
          </a:bodyPr>
          <a:lstStyle/>
          <a:p>
            <a:r>
              <a:rPr lang="en-CA" sz="2800" dirty="0" smtClean="0"/>
              <a:t>Appeals to the audience’s logic or intellect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8096" y="3233037"/>
            <a:ext cx="709200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Appeals to LOGIC in the following ways: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Facts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Statistics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Results/Data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Examples/Case Studies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Logical </a:t>
            </a:r>
            <a:r>
              <a:rPr lang="en-CA" sz="2800" dirty="0" smtClean="0"/>
              <a:t>Reasoning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/>
              <a:t> </a:t>
            </a:r>
            <a:r>
              <a:rPr lang="en-CA" sz="2800" dirty="0" smtClean="0"/>
              <a:t>Common Sense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47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0" y="4023360"/>
            <a:ext cx="4711332" cy="2834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>
          <a:xfrm>
            <a:off x="4662179" y="0"/>
            <a:ext cx="4481821" cy="7022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b="18385"/>
          <a:stretch/>
        </p:blipFill>
        <p:spPr>
          <a:xfrm>
            <a:off x="0" y="0"/>
            <a:ext cx="4662179" cy="42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670559"/>
            <a:ext cx="7772400" cy="1331087"/>
          </a:xfrm>
        </p:spPr>
        <p:txBody>
          <a:bodyPr/>
          <a:lstStyle/>
          <a:p>
            <a:r>
              <a:rPr lang="en-CA" dirty="0" smtClean="0"/>
              <a:t>pathos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928" y="2440557"/>
            <a:ext cx="8577072" cy="353569"/>
          </a:xfrm>
        </p:spPr>
        <p:txBody>
          <a:bodyPr>
            <a:noAutofit/>
          </a:bodyPr>
          <a:lstStyle/>
          <a:p>
            <a:r>
              <a:rPr lang="en-CA" sz="2800" dirty="0" smtClean="0"/>
              <a:t>Appeals to the audience’s emotions and values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8096" y="3233037"/>
            <a:ext cx="81692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Appeals to </a:t>
            </a:r>
            <a:r>
              <a:rPr lang="en-CA" sz="2800" b="1" dirty="0" smtClean="0"/>
              <a:t>EMOTIONS </a:t>
            </a:r>
            <a:r>
              <a:rPr lang="en-CA" sz="2800" b="1" dirty="0" smtClean="0"/>
              <a:t>in the following ways: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Humor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Storytelling/Narration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Relatable Events/Experiences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Heart-Wrenching Examples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Mention of Feelings, Wants, Needs, </a:t>
            </a:r>
          </a:p>
          <a:p>
            <a:r>
              <a:rPr lang="en-CA" sz="2800" dirty="0" smtClean="0"/>
              <a:t>    Desires, Fears, and Insecurities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567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alvy.files.wordpress.com/2010/06/pedigree_adoption_otis.jpg?w=930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113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rc_mi" descr="http://sites.psu.edu/rclclark5148/wp-content/uploads/sites/466/2012/09/rhetorical-ad1.jpg">
            <a:hlinkClick r:id="rId4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3453"/>
          <a:stretch/>
        </p:blipFill>
        <p:spPr bwMode="auto">
          <a:xfrm>
            <a:off x="4580709" y="-1"/>
            <a:ext cx="4554584" cy="401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2622"/>
          <a:stretch/>
        </p:blipFill>
        <p:spPr>
          <a:xfrm>
            <a:off x="4563293" y="4016782"/>
            <a:ext cx="4572000" cy="28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52" y="670559"/>
            <a:ext cx="7772400" cy="1331087"/>
          </a:xfrm>
        </p:spPr>
        <p:txBody>
          <a:bodyPr/>
          <a:lstStyle/>
          <a:p>
            <a:r>
              <a:rPr lang="en-CA" dirty="0" smtClean="0"/>
              <a:t>ethos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52" y="2094163"/>
            <a:ext cx="8577072" cy="692787"/>
          </a:xfrm>
        </p:spPr>
        <p:txBody>
          <a:bodyPr>
            <a:noAutofit/>
          </a:bodyPr>
          <a:lstStyle/>
          <a:p>
            <a:r>
              <a:rPr lang="en-CA" sz="2800" dirty="0" smtClean="0"/>
              <a:t>Appeals to the audience’s value of author’s credibility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3152" y="3172075"/>
            <a:ext cx="83439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An author can demonstrate CREDIBILITY by: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Showing Good Character </a:t>
            </a:r>
            <a:endParaRPr lang="en-CA" sz="2800" dirty="0" smtClean="0"/>
          </a:p>
          <a:p>
            <a:r>
              <a:rPr lang="en-CA" sz="2800" dirty="0"/>
              <a:t>	</a:t>
            </a:r>
            <a:r>
              <a:rPr lang="en-CA" sz="2800" dirty="0" smtClean="0"/>
              <a:t>(</a:t>
            </a:r>
            <a:r>
              <a:rPr lang="en-CA" sz="2800" dirty="0" smtClean="0"/>
              <a:t>trustworthy, </a:t>
            </a:r>
            <a:r>
              <a:rPr lang="en-CA" sz="2800" dirty="0" smtClean="0"/>
              <a:t>likeable, </a:t>
            </a:r>
            <a:r>
              <a:rPr lang="en-CA" sz="2800" dirty="0" smtClean="0"/>
              <a:t>honest</a:t>
            </a:r>
            <a:r>
              <a:rPr lang="en-CA" sz="2800" dirty="0" smtClean="0"/>
              <a:t>, fair)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800" dirty="0" smtClean="0"/>
              <a:t> Showing Good Sense </a:t>
            </a:r>
            <a:endParaRPr lang="en-CA" sz="2800" dirty="0" smtClean="0"/>
          </a:p>
          <a:p>
            <a:r>
              <a:rPr lang="en-CA" sz="2800" dirty="0"/>
              <a:t>	</a:t>
            </a:r>
            <a:r>
              <a:rPr lang="en-CA" sz="2800" dirty="0" smtClean="0"/>
              <a:t>(</a:t>
            </a:r>
            <a:r>
              <a:rPr lang="en-CA" sz="2800" dirty="0" smtClean="0"/>
              <a:t>reliable, </a:t>
            </a:r>
            <a:r>
              <a:rPr lang="en-CA" sz="2800" dirty="0" smtClean="0"/>
              <a:t>experienced, knowledgeable</a:t>
            </a:r>
            <a:r>
              <a:rPr lang="en-CA" sz="28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800" dirty="0" smtClean="0"/>
              <a:t>Showing Good Motives </a:t>
            </a:r>
            <a:endParaRPr lang="en-CA" sz="2800" dirty="0" smtClean="0"/>
          </a:p>
          <a:p>
            <a:r>
              <a:rPr lang="en-CA" sz="2800" dirty="0"/>
              <a:t>	</a:t>
            </a:r>
            <a:r>
              <a:rPr lang="en-CA" sz="2800" dirty="0" smtClean="0"/>
              <a:t>(</a:t>
            </a:r>
            <a:r>
              <a:rPr lang="en-CA" sz="2800" dirty="0" smtClean="0"/>
              <a:t>interest in what is </a:t>
            </a:r>
            <a:r>
              <a:rPr lang="en-CA" sz="2800" dirty="0" smtClean="0"/>
              <a:t>best for audience, not self)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695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r="6261"/>
          <a:stretch/>
        </p:blipFill>
        <p:spPr>
          <a:xfrm>
            <a:off x="0" y="0"/>
            <a:ext cx="4336868" cy="2795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47" y="-1"/>
            <a:ext cx="4835253" cy="7601323"/>
          </a:xfrm>
          <a:prstGeom prst="rect">
            <a:avLst/>
          </a:prstGeom>
        </p:spPr>
      </p:pic>
      <p:pic>
        <p:nvPicPr>
          <p:cNvPr id="3" name="Picture 4" descr="http://www.joe-ks.com/archives_dec2009/TigersNewNikeAd.jpg"/>
          <p:cNvPicPr>
            <a:picLocks noChangeAspect="1" noChangeArrowheads="1"/>
          </p:cNvPicPr>
          <p:nvPr/>
        </p:nvPicPr>
        <p:blipFill rotWithShape="1">
          <a:blip r:embed="rId4" cstate="print"/>
          <a:srcRect t="5159" b="2347"/>
          <a:stretch/>
        </p:blipFill>
        <p:spPr bwMode="auto">
          <a:xfrm>
            <a:off x="0" y="2177143"/>
            <a:ext cx="4308747" cy="5424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4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4" y="914400"/>
            <a:ext cx="8342038" cy="469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2" y="773972"/>
            <a:ext cx="7659993" cy="49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365760"/>
            <a:ext cx="505968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55152" cy="1371600"/>
          </a:xfrm>
        </p:spPr>
        <p:txBody>
          <a:bodyPr/>
          <a:lstStyle/>
          <a:p>
            <a:r>
              <a:rPr lang="en-US" dirty="0" smtClean="0"/>
              <a:t>The Rhetorical </a:t>
            </a:r>
            <a:r>
              <a:rPr lang="en-US" dirty="0" err="1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1071"/>
            <a:ext cx="7620000" cy="200339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 question to which no answer is required</a:t>
            </a:r>
          </a:p>
          <a:p>
            <a:pPr algn="ctr"/>
            <a:r>
              <a:rPr lang="en-US" sz="2800" dirty="0" smtClean="0"/>
              <a:t>BECAUSE</a:t>
            </a:r>
          </a:p>
          <a:p>
            <a:pPr algn="ctr"/>
            <a:r>
              <a:rPr lang="en-US" sz="2800" dirty="0" smtClean="0"/>
              <a:t>The answer is obvious or implied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0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700784"/>
            <a:ext cx="8836802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" b="7175"/>
          <a:stretch/>
        </p:blipFill>
        <p:spPr>
          <a:xfrm>
            <a:off x="1698171" y="0"/>
            <a:ext cx="5785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823912"/>
            <a:ext cx="4762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pyrestudios.com/wp-content/uploads/print-ads/1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5" y="313266"/>
            <a:ext cx="86106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2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1.bp.blogspot.com/_kNkIRYn6-bg/S4I-bwe9tHI/AAAAAAAAABI/DiXqWAdItO4/s400/patho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74" y="326644"/>
            <a:ext cx="5725922" cy="6257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6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2489076"/>
            <a:ext cx="8235696" cy="768414"/>
          </a:xfrm>
        </p:spPr>
        <p:txBody>
          <a:bodyPr>
            <a:normAutofit/>
          </a:bodyPr>
          <a:lstStyle/>
          <a:p>
            <a:pPr algn="ctr"/>
            <a:r>
              <a:rPr lang="en-CA" sz="3200" dirty="0" smtClean="0">
                <a:hlinkClick r:id="rId2"/>
              </a:rPr>
              <a:t>Ford: Go Further</a:t>
            </a:r>
            <a:endParaRPr lang="en-CA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9664" y="3263904"/>
            <a:ext cx="8235696" cy="768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hlinkClick r:id="rId3"/>
              </a:rPr>
              <a:t>Honda: Yearbooks</a:t>
            </a:r>
            <a:endParaRPr lang="en-CA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9664" y="4039686"/>
            <a:ext cx="8235696" cy="768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hlinkClick r:id="rId4"/>
              </a:rPr>
              <a:t>T-Mobile: Martha &amp; Snoop</a:t>
            </a:r>
            <a:endParaRPr lang="en-CA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9664" y="4775340"/>
            <a:ext cx="8235696" cy="768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hlinkClick r:id="rId5"/>
              </a:rPr>
              <a:t>Budweiser: Someone waits</a:t>
            </a:r>
            <a:endParaRPr lang="en-CA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9664" y="5543754"/>
            <a:ext cx="8235696" cy="768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hlinkClick r:id="rId6"/>
              </a:rPr>
              <a:t>Tropicana: Pure Premium</a:t>
            </a:r>
            <a:endParaRPr lang="en-CA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37160" y="1503804"/>
            <a:ext cx="8967216" cy="768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 smtClean="0">
                <a:solidFill>
                  <a:schemeClr val="tx1"/>
                </a:solidFill>
              </a:rPr>
              <a:t>Ethos, Pathos, Logos </a:t>
            </a:r>
            <a:endParaRPr lang="en-CA" sz="2400" dirty="0" smtClean="0">
              <a:solidFill>
                <a:schemeClr val="tx1"/>
              </a:solidFill>
            </a:endParaRPr>
          </a:p>
          <a:p>
            <a:pPr algn="ctr"/>
            <a:r>
              <a:rPr lang="en-CA" sz="2400" dirty="0" smtClean="0"/>
              <a:t>in</a:t>
            </a:r>
            <a:endParaRPr lang="en-CA" sz="2400" dirty="0"/>
          </a:p>
          <a:p>
            <a:pPr algn="ctr"/>
            <a:r>
              <a:rPr lang="en-CA" sz="4800" dirty="0" smtClean="0">
                <a:solidFill>
                  <a:schemeClr val="tx1"/>
                </a:solidFill>
              </a:rPr>
              <a:t>Commercials</a:t>
            </a:r>
            <a:endParaRPr lang="en-CA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95614" cy="1371600"/>
          </a:xfrm>
        </p:spPr>
        <p:txBody>
          <a:bodyPr/>
          <a:lstStyle/>
          <a:p>
            <a:r>
              <a:rPr lang="en-US" dirty="0" smtClean="0"/>
              <a:t>But, What good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0865"/>
            <a:ext cx="76200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They’re used to…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Make or emphasize a point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Make the audience think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Influence agreement from audience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87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041"/>
            <a:ext cx="5791200" cy="711518"/>
          </a:xfrm>
        </p:spPr>
        <p:txBody>
          <a:bodyPr/>
          <a:lstStyle/>
          <a:p>
            <a:r>
              <a:rPr lang="en-US" dirty="0" smtClean="0"/>
              <a:t>Some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559"/>
            <a:ext cx="8354381" cy="542274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Is </a:t>
            </a:r>
            <a:r>
              <a:rPr lang="en-US" sz="2400" dirty="0" smtClean="0"/>
              <a:t>the Pope Catholic/is the grass green/is </a:t>
            </a:r>
            <a:r>
              <a:rPr lang="en-US" sz="2400" dirty="0" err="1" smtClean="0"/>
              <a:t>Beyonce</a:t>
            </a:r>
            <a:r>
              <a:rPr lang="en-US" sz="2400" dirty="0" smtClean="0"/>
              <a:t> a sexy lady?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Sure, why not?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Are you blind?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could you?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If your friend jumped off a bridge, would you jump off a bridge, too?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Marriage is a wonderful institution, but who wants to live in an institution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Could you BE any more annoying?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Must I argue the wrongfulness of slavery?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How long will we look the other way while children suffer?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27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19928"/>
            <a:ext cx="7772400" cy="4571999"/>
          </a:xfrm>
        </p:spPr>
        <p:txBody>
          <a:bodyPr/>
          <a:lstStyle/>
          <a:p>
            <a:r>
              <a:rPr lang="en-US" dirty="0" smtClean="0"/>
              <a:t>Rhetoric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00600"/>
            <a:ext cx="8374227" cy="914400"/>
          </a:xfrm>
        </p:spPr>
        <p:txBody>
          <a:bodyPr/>
          <a:lstStyle/>
          <a:p>
            <a:r>
              <a:rPr lang="en-US" dirty="0" smtClean="0"/>
              <a:t>Yep… </a:t>
            </a:r>
            <a:r>
              <a:rPr lang="en-US" dirty="0" err="1" smtClean="0"/>
              <a:t>Kape</a:t>
            </a:r>
            <a:r>
              <a:rPr lang="en-US" dirty="0" smtClean="0"/>
              <a:t>… But what is rhetoric?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9447"/>
            <a:ext cx="76200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intentional use of language to influence or manipulate an audience. </a:t>
            </a:r>
          </a:p>
          <a:p>
            <a:endParaRPr lang="en-US" sz="2800" dirty="0"/>
          </a:p>
          <a:p>
            <a:r>
              <a:rPr lang="en-US" sz="2800" dirty="0" smtClean="0"/>
              <a:t>Purpose: To persuade an audience to…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Buy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Act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Believe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8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77792"/>
            <a:ext cx="8433765" cy="62304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can have both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D1282E"/>
                </a:solidFill>
              </a:rPr>
              <a:t>NEGATIVE </a:t>
            </a:r>
            <a:r>
              <a:rPr lang="en-US" sz="2800" dirty="0" smtClean="0"/>
              <a:t>(it is often associated with politicians and large corporations)</a:t>
            </a:r>
          </a:p>
          <a:p>
            <a:endParaRPr lang="en-US" sz="2800" dirty="0" smtClean="0"/>
          </a:p>
          <a:p>
            <a:r>
              <a:rPr lang="en-US" sz="2800" dirty="0" smtClean="0"/>
              <a:t>and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POSITIVE </a:t>
            </a:r>
            <a:r>
              <a:rPr lang="en-US" sz="2800" dirty="0" smtClean="0"/>
              <a:t>(it can be used to inspire change for the better, or win an argument)</a:t>
            </a:r>
          </a:p>
          <a:p>
            <a:endParaRPr lang="en-US" sz="2800" dirty="0" smtClean="0"/>
          </a:p>
          <a:p>
            <a:r>
              <a:rPr lang="en-US" sz="2800" dirty="0" smtClean="0"/>
              <a:t>connotations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19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35306" cy="1371600"/>
          </a:xfrm>
        </p:spPr>
        <p:txBody>
          <a:bodyPr/>
          <a:lstStyle/>
          <a:p>
            <a:pPr algn="ctr"/>
            <a:r>
              <a:rPr lang="en-US" dirty="0" smtClean="0"/>
              <a:t>The 5 Writing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Are even more important to consider when your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 PURPOSE is to persuade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09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56632"/>
            <a:ext cx="8374226" cy="4571999"/>
          </a:xfrm>
        </p:spPr>
        <p:txBody>
          <a:bodyPr/>
          <a:lstStyle/>
          <a:p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Rhetorical</a:t>
            </a:r>
            <a:br>
              <a:rPr lang="en-US" dirty="0" smtClean="0"/>
            </a:br>
            <a:r>
              <a:rPr lang="en-US" dirty="0" smtClean="0"/>
              <a:t>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222</TotalTime>
  <Words>360</Words>
  <Application>Microsoft Office PowerPoint</Application>
  <PresentationFormat>On-screen Show (4:3)</PresentationFormat>
  <Paragraphs>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Wingdings</vt:lpstr>
      <vt:lpstr>Essential</vt:lpstr>
      <vt:lpstr>Rhetoric</vt:lpstr>
      <vt:lpstr>The Rhetorical QUestion</vt:lpstr>
      <vt:lpstr>But, What good are they?</vt:lpstr>
      <vt:lpstr>Some Examples:</vt:lpstr>
      <vt:lpstr>Rhetoric</vt:lpstr>
      <vt:lpstr>Rhetoric is…</vt:lpstr>
      <vt:lpstr>PowerPoint Presentation</vt:lpstr>
      <vt:lpstr>The 5 Writing variables</vt:lpstr>
      <vt:lpstr>The Rhetorical Triangle</vt:lpstr>
      <vt:lpstr>PowerPoint Presentation</vt:lpstr>
      <vt:lpstr>logos</vt:lpstr>
      <vt:lpstr>PowerPoint Presentation</vt:lpstr>
      <vt:lpstr>pathos</vt:lpstr>
      <vt:lpstr>PowerPoint Presentation</vt:lpstr>
      <vt:lpstr>ethos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Ford: Go Further</vt:lpstr>
    </vt:vector>
  </TitlesOfParts>
  <Company>Britt's Word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</dc:title>
  <dc:creator>Brittani Hammond</dc:creator>
  <cp:lastModifiedBy>admin</cp:lastModifiedBy>
  <cp:revision>15</cp:revision>
  <dcterms:created xsi:type="dcterms:W3CDTF">2014-09-30T02:36:27Z</dcterms:created>
  <dcterms:modified xsi:type="dcterms:W3CDTF">2017-05-11T15:41:01Z</dcterms:modified>
</cp:coreProperties>
</file>