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Writing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Yes, even though they are called the WRITING variables, they are still applicable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0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Guide</a:t>
            </a:r>
            <a:br>
              <a:rPr lang="en-US" dirty="0" smtClean="0"/>
            </a:br>
            <a:r>
              <a:rPr lang="en-US" sz="2000" dirty="0" smtClean="0"/>
              <a:t>Using </a:t>
            </a:r>
            <a:r>
              <a:rPr lang="en-US" sz="2000" dirty="0" err="1" smtClean="0"/>
              <a:t>Beyonce’s</a:t>
            </a:r>
            <a:r>
              <a:rPr lang="en-US" sz="2000" dirty="0" smtClean="0"/>
              <a:t> “Single Ladies” as an example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906" b="5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27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47619"/>
            <a:ext cx="8655538" cy="4331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type of piece that is written or produced. Each form has a variety of different conventions that define it </a:t>
            </a:r>
            <a:r>
              <a:rPr lang="en-US" dirty="0" smtClean="0">
                <a:sym typeface="Wingdings"/>
              </a:rPr>
              <a:t>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The form of “Single Ladies” is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A Song</a:t>
            </a:r>
          </a:p>
          <a:p>
            <a:pPr marL="0" indent="0" algn="ctr">
              <a:buNone/>
            </a:pPr>
            <a:endParaRPr lang="en-US" sz="2800" b="1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Some other Examples include: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Letters, newspaper articles, films, commercials, paintings, movie trailers,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80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62" y="2038388"/>
            <a:ext cx="7850257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the main idea that the piece is trying to express.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central idea </a:t>
            </a:r>
            <a:r>
              <a:rPr lang="en-US" dirty="0">
                <a:sym typeface="Wingdings"/>
              </a:rPr>
              <a:t>of “Single Ladies” is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If you like it, then you </a:t>
            </a:r>
            <a:r>
              <a:rPr lang="en-US" sz="2800" b="1" dirty="0" err="1" smtClean="0">
                <a:sym typeface="Wingdings"/>
              </a:rPr>
              <a:t>shoulda</a:t>
            </a:r>
            <a:r>
              <a:rPr lang="en-US" sz="2800" b="1" dirty="0" smtClean="0">
                <a:sym typeface="Wingdings"/>
              </a:rPr>
              <a:t> put a ring on it.</a:t>
            </a:r>
            <a:endParaRPr lang="en-US" sz="2800" b="1" dirty="0">
              <a:sym typeface="Wingdings"/>
            </a:endParaRPr>
          </a:p>
          <a:p>
            <a:pPr marL="0" indent="0" algn="ctr">
              <a:buNone/>
            </a:pPr>
            <a:endParaRPr lang="en-US" b="1" dirty="0">
              <a:sym typeface="Wingdings"/>
            </a:endParaRPr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Some other Examples include:</a:t>
            </a:r>
          </a:p>
          <a:p>
            <a:pPr marL="0" indent="0" algn="ctr">
              <a:buNone/>
            </a:pPr>
            <a:r>
              <a:rPr lang="en-US" sz="2800" b="1" dirty="0" smtClean="0"/>
              <a:t>“Don’t talk to strangers,” “Love conquers all,”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40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reason why a piece was written.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purpose of </a:t>
            </a:r>
            <a:r>
              <a:rPr lang="en-US" dirty="0">
                <a:sym typeface="Wingdings"/>
              </a:rPr>
              <a:t>“Single Ladies” is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To entertain and/or to instruct</a:t>
            </a:r>
            <a:endParaRPr lang="en-US" sz="2800" b="1" dirty="0">
              <a:sym typeface="Wingdings"/>
            </a:endParaRPr>
          </a:p>
          <a:p>
            <a:pPr marL="0" indent="0" algn="ctr">
              <a:buNone/>
            </a:pPr>
            <a:endParaRPr lang="en-US" b="1" dirty="0">
              <a:sym typeface="Wingdings"/>
            </a:endParaRPr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Some other Examples include:</a:t>
            </a:r>
          </a:p>
          <a:p>
            <a:pPr marL="0" indent="0" algn="ctr">
              <a:buNone/>
            </a:pPr>
            <a:r>
              <a:rPr lang="en-US" sz="2800" b="1" dirty="0" smtClean="0"/>
              <a:t>To inform, to inspire, to describe, to persuade, to evaluate, to reflect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group of humans who you intend to present your piece to; the humans who will be viewing your piece.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audience </a:t>
            </a:r>
            <a:r>
              <a:rPr lang="en-US" dirty="0">
                <a:sym typeface="Wingdings"/>
              </a:rPr>
              <a:t>of “Single Ladies” is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Single </a:t>
            </a:r>
            <a:r>
              <a:rPr lang="en-US" sz="2800" b="1" dirty="0" smtClean="0">
                <a:sym typeface="Wingdings"/>
              </a:rPr>
              <a:t>Ladies, Teens-Young Adults</a:t>
            </a:r>
            <a:endParaRPr lang="en-US" b="1" dirty="0">
              <a:sym typeface="Wingdings"/>
            </a:endParaRPr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Some other Examples include:</a:t>
            </a:r>
          </a:p>
          <a:p>
            <a:pPr marL="0" indent="0" algn="ctr">
              <a:buNone/>
            </a:pPr>
            <a:r>
              <a:rPr lang="en-US" sz="2800" b="1" dirty="0" smtClean="0"/>
              <a:t>Adults, teenagers, young women, crazy old cat ladies, mothers, etc.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situation in which you would be presenting your piece. This is not to be confused with form (how it looks, rather than where it is).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context </a:t>
            </a:r>
            <a:r>
              <a:rPr lang="en-US" dirty="0">
                <a:sym typeface="Wingdings"/>
              </a:rPr>
              <a:t>of “Single Ladies” is</a:t>
            </a:r>
          </a:p>
          <a:p>
            <a:pPr marL="0" indent="0" algn="ctr">
              <a:buNone/>
            </a:pPr>
            <a:r>
              <a:rPr lang="en-US" sz="2800" b="1" dirty="0" smtClean="0">
                <a:sym typeface="Wingdings"/>
              </a:rPr>
              <a:t>YouTube, Ms. Hammond’s “Jay-Z &amp; </a:t>
            </a:r>
            <a:r>
              <a:rPr lang="en-US" sz="2800" b="1" dirty="0" err="1" smtClean="0">
                <a:sym typeface="Wingdings"/>
              </a:rPr>
              <a:t>Beyonce</a:t>
            </a:r>
            <a:r>
              <a:rPr lang="en-US" sz="2800" b="1" dirty="0" smtClean="0">
                <a:sym typeface="Wingdings"/>
              </a:rPr>
              <a:t>” playlist the week before the “On the Run Tour”</a:t>
            </a:r>
            <a:endParaRPr lang="en-US" sz="2800" b="1" dirty="0">
              <a:sym typeface="Wingdings"/>
            </a:endParaRPr>
          </a:p>
          <a:p>
            <a:pPr marL="0" indent="0" algn="ctr">
              <a:buNone/>
            </a:pPr>
            <a:endParaRPr lang="en-US" b="1" dirty="0">
              <a:sym typeface="Wingdings"/>
            </a:endParaRPr>
          </a:p>
          <a:p>
            <a:pPr marL="0" indent="0" algn="ctr">
              <a:buNone/>
            </a:pPr>
            <a:r>
              <a:rPr lang="en-US" dirty="0">
                <a:sym typeface="Wingdings"/>
              </a:rPr>
              <a:t>Some other Examples include:</a:t>
            </a:r>
          </a:p>
          <a:p>
            <a:pPr marL="0" indent="0" algn="ctr">
              <a:buNone/>
            </a:pPr>
            <a:r>
              <a:rPr lang="en-US" sz="2800" b="1" dirty="0" smtClean="0"/>
              <a:t>A classroom, a school bulletin board, a hockey game at intermission, a movie theatre during a special VIP showing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668325"/>
            <a:ext cx="4847038" cy="1599722"/>
          </a:xfrm>
        </p:spPr>
        <p:txBody>
          <a:bodyPr/>
          <a:lstStyle/>
          <a:p>
            <a:r>
              <a:rPr lang="en-US" dirty="0" smtClean="0"/>
              <a:t>The Writing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356607"/>
            <a:ext cx="4836456" cy="10408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 very important. You must always be sure to think long and hard about them before you begin planning your piece, </a:t>
            </a:r>
            <a:r>
              <a:rPr lang="en-US" dirty="0" smtClean="0">
                <a:solidFill>
                  <a:srgbClr val="FFA918"/>
                </a:solidFill>
              </a:rPr>
              <a:t>since they affect its appearance, presentation, and content.</a:t>
            </a:r>
            <a:endParaRPr lang="en-US" dirty="0">
              <a:solidFill>
                <a:srgbClr val="FFA918"/>
              </a:solidFill>
            </a:endParaRPr>
          </a:p>
        </p:txBody>
      </p:sp>
      <p:pic>
        <p:nvPicPr>
          <p:cNvPr id="4" name="Beyoncé - Single Ladies (Put A Ring On I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39" b="98925" l="645" r="100000">
                        <a14:backgroundMark x1="69839" y1="41667" x2="69839" y2="41667"/>
                        <a14:backgroundMark x1="70645" y1="55645" x2="70645" y2="55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62"/>
          <a:stretch/>
        </p:blipFill>
        <p:spPr>
          <a:xfrm>
            <a:off x="787206" y="4312111"/>
            <a:ext cx="2372141" cy="16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30</TotalTime>
  <Words>357</Words>
  <Application>Microsoft Office PowerPoint</Application>
  <PresentationFormat>On-screen Show (4:3)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Bradley Hand ITC TT-Bold</vt:lpstr>
      <vt:lpstr>Cambria</vt:lpstr>
      <vt:lpstr>Rage Italic</vt:lpstr>
      <vt:lpstr>Wingdings</vt:lpstr>
      <vt:lpstr>Sketchbook</vt:lpstr>
      <vt:lpstr>The Writing Variables</vt:lpstr>
      <vt:lpstr>A Simple Guide Using Beyonce’s “Single Ladies” as an example</vt:lpstr>
      <vt:lpstr>Form</vt:lpstr>
      <vt:lpstr>Central Idea</vt:lpstr>
      <vt:lpstr>Purpose</vt:lpstr>
      <vt:lpstr>Audience</vt:lpstr>
      <vt:lpstr>Context</vt:lpstr>
      <vt:lpstr>The Writing Variables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Variables</dc:title>
  <dc:creator>Brittani Hammond</dc:creator>
  <cp:lastModifiedBy>admin</cp:lastModifiedBy>
  <cp:revision>4</cp:revision>
  <dcterms:created xsi:type="dcterms:W3CDTF">2015-09-14T05:10:33Z</dcterms:created>
  <dcterms:modified xsi:type="dcterms:W3CDTF">2016-09-12T14:42:26Z</dcterms:modified>
</cp:coreProperties>
</file>